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54B55"/>
    <a:srgbClr val="E06053"/>
    <a:srgbClr val="0F8176"/>
    <a:srgbClr val="452D51"/>
    <a:srgbClr val="404042"/>
    <a:srgbClr val="58585A"/>
    <a:srgbClr val="E7E7EA"/>
    <a:srgbClr val="FFCC09"/>
    <a:srgbClr val="FEF300"/>
    <a:srgbClr val="7E7F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10"/>
    <p:restoredTop sz="94586"/>
  </p:normalViewPr>
  <p:slideViewPr>
    <p:cSldViewPr snapToGrid="0" snapToObjects="1">
      <p:cViewPr>
        <p:scale>
          <a:sx n="75" d="100"/>
          <a:sy n="75" d="100"/>
        </p:scale>
        <p:origin x="4176" y="-632"/>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29/07/2016</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29/07/2016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29/07/2016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29/07/2016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F0904D-930F-FD46-A326-BF7152BF9E0A}" type="datetimeFigureOut">
              <a:rPr lang="fr-FR" smtClean="0"/>
              <a:t>29/07/2016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CF0904D-930F-FD46-A326-BF7152BF9E0A}" type="datetimeFigureOut">
              <a:rPr lang="fr-FR" smtClean="0"/>
              <a:t>29/07/2016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CF0904D-930F-FD46-A326-BF7152BF9E0A}" type="datetimeFigureOut">
              <a:rPr lang="fr-FR" smtClean="0"/>
              <a:t>29/07/2016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CF0904D-930F-FD46-A326-BF7152BF9E0A}" type="datetimeFigureOut">
              <a:rPr lang="fr-FR" smtClean="0"/>
              <a:t>29/07/2016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29/07/2016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29/07/2016</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578266" y="1305168"/>
            <a:ext cx="820149" cy="938347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Rectangle 2"/>
          <p:cNvSpPr/>
          <p:nvPr/>
        </p:nvSpPr>
        <p:spPr>
          <a:xfrm>
            <a:off x="319828" y="0"/>
            <a:ext cx="2270971" cy="10688638"/>
          </a:xfrm>
          <a:prstGeom prst="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1" name="Rectangle 110"/>
          <p:cNvSpPr/>
          <p:nvPr/>
        </p:nvSpPr>
        <p:spPr>
          <a:xfrm>
            <a:off x="0" y="1305168"/>
            <a:ext cx="7562850" cy="1282029"/>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58" name="Image 7"/>
          <p:cNvPicPr>
            <a:picLocks noChangeAspect="1"/>
          </p:cNvPicPr>
          <p:nvPr/>
        </p:nvPicPr>
        <p:blipFill rotWithShape="1">
          <a:blip r:embed="rId3"/>
          <a:srcRect l="43073" b="14177"/>
          <a:stretch/>
        </p:blipFill>
        <p:spPr>
          <a:xfrm>
            <a:off x="761750" y="570761"/>
            <a:ext cx="1460576" cy="1469706"/>
          </a:xfrm>
          <a:prstGeom prst="snip2DiagRect">
            <a:avLst/>
          </a:prstGeom>
          <a:solidFill>
            <a:srgbClr val="FFFFFF">
              <a:shade val="85000"/>
            </a:srgbClr>
          </a:solidFill>
          <a:ln w="88900" cap="sq">
            <a:solidFill>
              <a:srgbClr val="FFFFFF"/>
            </a:solidFill>
            <a:miter lim="800000"/>
          </a:ln>
          <a:effectLst/>
          <a:scene3d>
            <a:camera prst="orthographicFront"/>
            <a:lightRig rig="twoPt" dir="t">
              <a:rot lat="0" lon="0" rev="7200000"/>
            </a:lightRig>
          </a:scene3d>
          <a:sp3d>
            <a:contourClr>
              <a:srgbClr val="FFFFFF"/>
            </a:contourClr>
          </a:sp3d>
        </p:spPr>
      </p:pic>
      <p:sp>
        <p:nvSpPr>
          <p:cNvPr id="59" name="TextBox 58"/>
          <p:cNvSpPr txBox="1"/>
          <p:nvPr/>
        </p:nvSpPr>
        <p:spPr>
          <a:xfrm>
            <a:off x="2984076" y="502231"/>
            <a:ext cx="4858175" cy="769441"/>
          </a:xfrm>
          <a:prstGeom prst="rect">
            <a:avLst/>
          </a:prstGeom>
          <a:noFill/>
        </p:spPr>
        <p:txBody>
          <a:bodyPr wrap="square" rtlCol="0">
            <a:spAutoFit/>
          </a:bodyPr>
          <a:lstStyle/>
          <a:p>
            <a:r>
              <a:rPr lang="en-US" sz="4400" b="1" dirty="0" smtClean="0">
                <a:latin typeface="Arial" charset="0"/>
                <a:ea typeface="Arial" charset="0"/>
                <a:cs typeface="Arial" charset="0"/>
              </a:rPr>
              <a:t>Jean-Luc Hanh</a:t>
            </a:r>
            <a:endParaRPr lang="en-US" sz="4400" b="1" dirty="0">
              <a:latin typeface="Arial" charset="0"/>
              <a:ea typeface="Arial" charset="0"/>
              <a:cs typeface="Arial" charset="0"/>
            </a:endParaRPr>
          </a:p>
        </p:txBody>
      </p:sp>
      <p:sp>
        <p:nvSpPr>
          <p:cNvPr id="60" name="TextBox 59"/>
          <p:cNvSpPr txBox="1"/>
          <p:nvPr/>
        </p:nvSpPr>
        <p:spPr>
          <a:xfrm>
            <a:off x="319828" y="2193514"/>
            <a:ext cx="2315208" cy="276999"/>
          </a:xfrm>
          <a:prstGeom prst="rect">
            <a:avLst/>
          </a:prstGeom>
          <a:noFill/>
        </p:spPr>
        <p:txBody>
          <a:bodyPr wrap="square" rtlCol="0">
            <a:spAutoFit/>
          </a:bodyPr>
          <a:lstStyle/>
          <a:p>
            <a:pPr algn="ctr"/>
            <a:r>
              <a:rPr lang="en-US" sz="1200" dirty="0" smtClean="0">
                <a:solidFill>
                  <a:schemeClr val="bg1"/>
                </a:solidFill>
                <a:latin typeface="Arial" charset="0"/>
                <a:ea typeface="Arial" charset="0"/>
                <a:cs typeface="Arial" charset="0"/>
              </a:rPr>
              <a:t>TITRE DU POSTE</a:t>
            </a:r>
            <a:endParaRPr lang="en-US" sz="1200" dirty="0">
              <a:solidFill>
                <a:schemeClr val="bg1"/>
              </a:solidFill>
              <a:latin typeface="Arial" charset="0"/>
              <a:ea typeface="Arial" charset="0"/>
              <a:cs typeface="Arial" charset="0"/>
            </a:endParaRPr>
          </a:p>
        </p:txBody>
      </p:sp>
      <p:sp>
        <p:nvSpPr>
          <p:cNvPr id="61" name="TextBox 60"/>
          <p:cNvSpPr txBox="1"/>
          <p:nvPr/>
        </p:nvSpPr>
        <p:spPr>
          <a:xfrm>
            <a:off x="2870200" y="1701929"/>
            <a:ext cx="4313342" cy="707886"/>
          </a:xfrm>
          <a:prstGeom prst="rect">
            <a:avLst/>
          </a:prstGeom>
          <a:noFill/>
        </p:spPr>
        <p:txBody>
          <a:bodyPr wrap="square" rtlCol="0">
            <a:spAutoFit/>
          </a:bodyPr>
          <a:lstStyle/>
          <a:p>
            <a:pPr algn="ctr" defTabSz="685800">
              <a:defRPr/>
            </a:pPr>
            <a:r>
              <a:rPr lang="fr-FR" sz="1000" dirty="0">
                <a:solidFill>
                  <a:schemeClr val="bg1"/>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a:t>
            </a:r>
            <a:endParaRPr lang="fr-FR" sz="1000" dirty="0">
              <a:solidFill>
                <a:schemeClr val="bg1"/>
              </a:solidFill>
            </a:endParaRPr>
          </a:p>
        </p:txBody>
      </p:sp>
      <p:sp>
        <p:nvSpPr>
          <p:cNvPr id="94" name="TextBox 93"/>
          <p:cNvSpPr txBox="1"/>
          <p:nvPr/>
        </p:nvSpPr>
        <p:spPr>
          <a:xfrm>
            <a:off x="534518" y="3083614"/>
            <a:ext cx="1945004" cy="707886"/>
          </a:xfrm>
          <a:prstGeom prst="rect">
            <a:avLst/>
          </a:prstGeom>
          <a:noFill/>
        </p:spPr>
        <p:txBody>
          <a:bodyPr wrap="square" rtlCol="0">
            <a:spAutoFit/>
          </a:bodyPr>
          <a:lstStyle/>
          <a:p>
            <a:pPr algn="r"/>
            <a:r>
              <a:rPr lang="en-US" sz="1000" dirty="0" smtClean="0">
                <a:latin typeface="Arial" charset="0"/>
                <a:ea typeface="Arial" charset="0"/>
                <a:cs typeface="Arial" charset="0"/>
              </a:rPr>
              <a:t>+33 1 02 03 04 05</a:t>
            </a:r>
            <a:endParaRPr lang="en-US" sz="1000" dirty="0">
              <a:latin typeface="Arial" charset="0"/>
              <a:ea typeface="Arial" charset="0"/>
              <a:cs typeface="Arial" charset="0"/>
            </a:endParaRPr>
          </a:p>
          <a:p>
            <a:pPr algn="r"/>
            <a:r>
              <a:rPr lang="en-US" sz="1000" dirty="0" err="1" smtClean="0">
                <a:latin typeface="Arial" charset="0"/>
                <a:ea typeface="Arial" charset="0"/>
                <a:cs typeface="Arial" charset="0"/>
              </a:rPr>
              <a:t>email@mail.com</a:t>
            </a:r>
            <a:endParaRPr lang="en-US" sz="1000" dirty="0">
              <a:latin typeface="Arial" charset="0"/>
              <a:ea typeface="Arial" charset="0"/>
              <a:cs typeface="Arial" charset="0"/>
            </a:endParaRPr>
          </a:p>
          <a:p>
            <a:pPr algn="r"/>
            <a:r>
              <a:rPr lang="en-US" sz="1000" dirty="0" smtClean="0">
                <a:latin typeface="Arial" charset="0"/>
                <a:ea typeface="Arial" charset="0"/>
                <a:cs typeface="Arial" charset="0"/>
              </a:rPr>
              <a:t>17 rue de la </a:t>
            </a:r>
            <a:r>
              <a:rPr lang="en-US" sz="1000" dirty="0" err="1" smtClean="0">
                <a:latin typeface="Arial" charset="0"/>
                <a:ea typeface="Arial" charset="0"/>
                <a:cs typeface="Arial" charset="0"/>
              </a:rPr>
              <a:t>Réussite</a:t>
            </a:r>
            <a:r>
              <a:rPr lang="en-US" sz="1000" dirty="0" smtClean="0">
                <a:latin typeface="Arial" charset="0"/>
                <a:ea typeface="Arial" charset="0"/>
                <a:cs typeface="Arial" charset="0"/>
              </a:rPr>
              <a:t> 75012 Paris</a:t>
            </a:r>
            <a:endParaRPr lang="en-US" sz="1000" dirty="0">
              <a:latin typeface="Arial" charset="0"/>
              <a:ea typeface="Arial" charset="0"/>
              <a:cs typeface="Arial" charset="0"/>
            </a:endParaRPr>
          </a:p>
        </p:txBody>
      </p:sp>
      <p:sp>
        <p:nvSpPr>
          <p:cNvPr id="96" name="TextBox 95"/>
          <p:cNvSpPr txBox="1"/>
          <p:nvPr/>
        </p:nvSpPr>
        <p:spPr>
          <a:xfrm>
            <a:off x="534518" y="4210637"/>
            <a:ext cx="1945004" cy="1015663"/>
          </a:xfrm>
          <a:prstGeom prst="rect">
            <a:avLst/>
          </a:prstGeom>
          <a:noFill/>
        </p:spPr>
        <p:txBody>
          <a:bodyPr wrap="square" rtlCol="0">
            <a:spAutoFit/>
          </a:bodyPr>
          <a:lstStyle/>
          <a:p>
            <a:pPr algn="r">
              <a:lnSpc>
                <a:spcPct val="120000"/>
              </a:lnSpc>
            </a:pPr>
            <a:r>
              <a:rPr lang="en-US" sz="1000" dirty="0" smtClean="0">
                <a:latin typeface="Arial" charset="0"/>
                <a:ea typeface="Arial" charset="0"/>
                <a:cs typeface="Arial" charset="0"/>
              </a:rPr>
              <a:t>Lecture</a:t>
            </a:r>
            <a:endParaRPr lang="en-US" sz="1000" dirty="0">
              <a:latin typeface="Arial" charset="0"/>
              <a:ea typeface="Arial" charset="0"/>
              <a:cs typeface="Arial" charset="0"/>
            </a:endParaRPr>
          </a:p>
          <a:p>
            <a:pPr algn="r">
              <a:lnSpc>
                <a:spcPct val="120000"/>
              </a:lnSpc>
            </a:pPr>
            <a:r>
              <a:rPr lang="en-US" sz="1000" dirty="0" smtClean="0">
                <a:latin typeface="Arial" charset="0"/>
                <a:ea typeface="Arial" charset="0"/>
                <a:cs typeface="Arial" charset="0"/>
              </a:rPr>
              <a:t>New Tech</a:t>
            </a:r>
          </a:p>
          <a:p>
            <a:pPr algn="r">
              <a:lnSpc>
                <a:spcPct val="120000"/>
              </a:lnSpc>
            </a:pPr>
            <a:r>
              <a:rPr lang="en-US" sz="1000" dirty="0" smtClean="0">
                <a:latin typeface="Arial" charset="0"/>
                <a:ea typeface="Arial" charset="0"/>
                <a:cs typeface="Arial" charset="0"/>
              </a:rPr>
              <a:t>Sport</a:t>
            </a:r>
            <a:endParaRPr lang="en-US" sz="1000" dirty="0">
              <a:latin typeface="Arial" charset="0"/>
              <a:ea typeface="Arial" charset="0"/>
              <a:cs typeface="Arial" charset="0"/>
            </a:endParaRPr>
          </a:p>
          <a:p>
            <a:pPr algn="r">
              <a:lnSpc>
                <a:spcPct val="120000"/>
              </a:lnSpc>
            </a:pPr>
            <a:r>
              <a:rPr lang="en-US" sz="1000" dirty="0">
                <a:latin typeface="Arial" charset="0"/>
                <a:ea typeface="Arial" charset="0"/>
                <a:cs typeface="Arial" charset="0"/>
              </a:rPr>
              <a:t>Yoga</a:t>
            </a:r>
          </a:p>
          <a:p>
            <a:pPr algn="r">
              <a:lnSpc>
                <a:spcPct val="120000"/>
              </a:lnSpc>
            </a:pPr>
            <a:r>
              <a:rPr lang="en-US" sz="1000" dirty="0" smtClean="0">
                <a:latin typeface="Arial" charset="0"/>
                <a:ea typeface="Arial" charset="0"/>
                <a:cs typeface="Arial" charset="0"/>
              </a:rPr>
              <a:t>Voyage</a:t>
            </a:r>
            <a:endParaRPr lang="en-US" sz="1000" dirty="0">
              <a:latin typeface="Arial" charset="0"/>
              <a:ea typeface="Arial" charset="0"/>
              <a:cs typeface="Arial" charset="0"/>
            </a:endParaRPr>
          </a:p>
        </p:txBody>
      </p:sp>
      <p:sp>
        <p:nvSpPr>
          <p:cNvPr id="106" name="TextBox 105"/>
          <p:cNvSpPr txBox="1"/>
          <p:nvPr/>
        </p:nvSpPr>
        <p:spPr>
          <a:xfrm>
            <a:off x="534518" y="5771295"/>
            <a:ext cx="1945004" cy="1200329"/>
          </a:xfrm>
          <a:prstGeom prst="rect">
            <a:avLst/>
          </a:prstGeom>
          <a:noFill/>
        </p:spPr>
        <p:txBody>
          <a:bodyPr wrap="square" rtlCol="0">
            <a:spAutoFit/>
          </a:bodyPr>
          <a:lstStyle/>
          <a:p>
            <a:pPr algn="r">
              <a:lnSpc>
                <a:spcPct val="120000"/>
              </a:lnSpc>
            </a:pPr>
            <a:r>
              <a:rPr lang="en-US" sz="1000" dirty="0" err="1" smtClean="0">
                <a:latin typeface="Arial" charset="0"/>
                <a:ea typeface="Arial" charset="0"/>
                <a:cs typeface="Arial" charset="0"/>
              </a:rPr>
              <a:t>Anglais</a:t>
            </a:r>
            <a:endParaRPr lang="en-US" sz="1000" dirty="0">
              <a:latin typeface="Arial" charset="0"/>
              <a:ea typeface="Arial" charset="0"/>
              <a:cs typeface="Arial" charset="0"/>
            </a:endParaRPr>
          </a:p>
          <a:p>
            <a:pPr algn="r">
              <a:lnSpc>
                <a:spcPct val="120000"/>
              </a:lnSpc>
            </a:pPr>
            <a:r>
              <a:rPr lang="en-US" sz="1000" dirty="0" err="1" smtClean="0">
                <a:latin typeface="Arial" charset="0"/>
                <a:ea typeface="Arial" charset="0"/>
                <a:cs typeface="Arial" charset="0"/>
              </a:rPr>
              <a:t>Allemand</a:t>
            </a:r>
            <a:endParaRPr lang="en-US" sz="1000" dirty="0">
              <a:latin typeface="Arial" charset="0"/>
              <a:ea typeface="Arial" charset="0"/>
              <a:cs typeface="Arial" charset="0"/>
            </a:endParaRPr>
          </a:p>
          <a:p>
            <a:pPr algn="r">
              <a:lnSpc>
                <a:spcPct val="120000"/>
              </a:lnSpc>
            </a:pPr>
            <a:r>
              <a:rPr lang="en-US" sz="1000" dirty="0">
                <a:latin typeface="Arial" charset="0"/>
                <a:ea typeface="Arial" charset="0"/>
                <a:cs typeface="Arial" charset="0"/>
              </a:rPr>
              <a:t>Microsoft Office</a:t>
            </a:r>
          </a:p>
          <a:p>
            <a:pPr algn="r">
              <a:lnSpc>
                <a:spcPct val="120000"/>
              </a:lnSpc>
            </a:pPr>
            <a:r>
              <a:rPr lang="en-US" sz="1000" dirty="0">
                <a:latin typeface="Arial" charset="0"/>
                <a:ea typeface="Arial" charset="0"/>
                <a:cs typeface="Arial" charset="0"/>
              </a:rPr>
              <a:t>Google </a:t>
            </a:r>
            <a:r>
              <a:rPr lang="en-US" sz="1000" dirty="0" err="1" smtClean="0">
                <a:latin typeface="Arial" charset="0"/>
                <a:ea typeface="Arial" charset="0"/>
                <a:cs typeface="Arial" charset="0"/>
              </a:rPr>
              <a:t>Adwords</a:t>
            </a:r>
            <a:endParaRPr lang="en-US" sz="1000" dirty="0">
              <a:latin typeface="Arial" charset="0"/>
              <a:ea typeface="Arial" charset="0"/>
              <a:cs typeface="Arial" charset="0"/>
            </a:endParaRPr>
          </a:p>
          <a:p>
            <a:pPr algn="r">
              <a:lnSpc>
                <a:spcPct val="120000"/>
              </a:lnSpc>
            </a:pPr>
            <a:r>
              <a:rPr lang="en-US" sz="1000" dirty="0" err="1" smtClean="0">
                <a:latin typeface="Arial" charset="0"/>
                <a:ea typeface="Arial" charset="0"/>
                <a:cs typeface="Arial" charset="0"/>
              </a:rPr>
              <a:t>Créativité</a:t>
            </a:r>
            <a:endParaRPr lang="en-US" sz="1000" dirty="0">
              <a:latin typeface="Arial" charset="0"/>
              <a:ea typeface="Arial" charset="0"/>
              <a:cs typeface="Arial" charset="0"/>
            </a:endParaRPr>
          </a:p>
          <a:p>
            <a:pPr algn="r">
              <a:lnSpc>
                <a:spcPct val="120000"/>
              </a:lnSpc>
            </a:pPr>
            <a:r>
              <a:rPr lang="en-US" sz="1000" dirty="0" smtClean="0">
                <a:latin typeface="Arial" charset="0"/>
                <a:ea typeface="Arial" charset="0"/>
                <a:cs typeface="Arial" charset="0"/>
              </a:rPr>
              <a:t>Bing Ads</a:t>
            </a:r>
            <a:endParaRPr lang="en-US" sz="1000" dirty="0">
              <a:latin typeface="Arial" charset="0"/>
              <a:ea typeface="Arial" charset="0"/>
              <a:cs typeface="Arial" charset="0"/>
            </a:endParaRPr>
          </a:p>
        </p:txBody>
      </p:sp>
      <p:sp>
        <p:nvSpPr>
          <p:cNvPr id="107" name="TextBox 106"/>
          <p:cNvSpPr txBox="1"/>
          <p:nvPr/>
        </p:nvSpPr>
        <p:spPr>
          <a:xfrm>
            <a:off x="2760131" y="2838081"/>
            <a:ext cx="3352802" cy="307777"/>
          </a:xfrm>
          <a:prstGeom prst="rect">
            <a:avLst/>
          </a:prstGeom>
          <a:noFill/>
        </p:spPr>
        <p:txBody>
          <a:bodyPr wrap="square" rtlCol="0">
            <a:spAutoFit/>
          </a:bodyPr>
          <a:lstStyle/>
          <a:p>
            <a:r>
              <a:rPr lang="en-US" sz="1400" b="1" spc="100" dirty="0" smtClean="0">
                <a:latin typeface="Arial" charset="0"/>
                <a:ea typeface="Arial" charset="0"/>
                <a:cs typeface="Arial" charset="0"/>
              </a:rPr>
              <a:t>EXPERIENCES PRO.</a:t>
            </a:r>
            <a:endParaRPr lang="en-US" sz="1400" b="1" spc="100" dirty="0">
              <a:latin typeface="Arial" charset="0"/>
              <a:ea typeface="Arial" charset="0"/>
              <a:cs typeface="Arial" charset="0"/>
            </a:endParaRPr>
          </a:p>
        </p:txBody>
      </p:sp>
      <p:graphicFrame>
        <p:nvGraphicFramePr>
          <p:cNvPr id="108" name="Tableau 13"/>
          <p:cNvGraphicFramePr>
            <a:graphicFrameLocks noGrp="1"/>
          </p:cNvGraphicFramePr>
          <p:nvPr>
            <p:extLst>
              <p:ext uri="{D42A27DB-BD31-4B8C-83A1-F6EECF244321}">
                <p14:modId xmlns:p14="http://schemas.microsoft.com/office/powerpoint/2010/main" val="461089693"/>
              </p:ext>
            </p:extLst>
          </p:nvPr>
        </p:nvGraphicFramePr>
        <p:xfrm>
          <a:off x="2768599" y="3200361"/>
          <a:ext cx="4309535" cy="4457778"/>
        </p:xfrm>
        <a:graphic>
          <a:graphicData uri="http://schemas.openxmlformats.org/drawingml/2006/table">
            <a:tbl>
              <a:tblPr firstRow="1" bandRow="1">
                <a:tableStyleId>{5940675A-B579-460E-94D1-54222C63F5DA}</a:tableStyleId>
              </a:tblPr>
              <a:tblGrid>
                <a:gridCol w="618068"/>
                <a:gridCol w="3691467"/>
              </a:tblGrid>
              <a:tr h="1136827">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TITE DU POSTE</a:t>
                      </a:r>
                      <a:endParaRPr lang="fr-FR" sz="1050" b="1" i="0" dirty="0" smtClean="0">
                        <a:solidFill>
                          <a:srgbClr val="C54B55"/>
                        </a:solidFill>
                        <a:latin typeface="Arial" charset="0"/>
                        <a:ea typeface="Arial" charset="0"/>
                        <a:cs typeface="Arial" charset="0"/>
                      </a:endParaRP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Société, Paris</a:t>
                      </a:r>
                      <a:endParaRPr lang="fr-FR" sz="1050" b="1" i="0" baseline="0" dirty="0" smtClean="0">
                        <a:solidFill>
                          <a:schemeClr val="tx1"/>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smtClean="0">
                          <a:solidFill>
                            <a:schemeClr val="tx1">
                              <a:lumMod val="50000"/>
                              <a:lumOff val="50000"/>
                            </a:schemeClr>
                          </a:solidFill>
                          <a:latin typeface="Arial"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719170">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smtClean="0">
                          <a:solidFill>
                            <a:schemeClr val="tx1">
                              <a:lumMod val="50000"/>
                              <a:lumOff val="50000"/>
                            </a:schemeClr>
                          </a:solidFill>
                          <a:latin typeface="Arial" charset="0"/>
                          <a:ea typeface="Arial" charset="0"/>
                          <a:cs typeface="Arial" charset="0"/>
                        </a:rPr>
                        <a:t>Décrivez ici les fonctions que vous avez occupé. Décrivez également vos missions, le nombre de personne que vous avez encadrez et si vous le pouvez essayé d’inscrire les résultats que vous avez </a:t>
                      </a:r>
                      <a:r>
                        <a:rPr lang="fr-FR" sz="1000" b="0" i="0" kern="1200" smtClean="0">
                          <a:solidFill>
                            <a:schemeClr val="tx1">
                              <a:lumMod val="50000"/>
                              <a:lumOff val="50000"/>
                            </a:schemeClr>
                          </a:solidFill>
                          <a:latin typeface="Arial" charset="0"/>
                          <a:ea typeface="Arial" charset="0"/>
                          <a:cs typeface="Arial" charset="0"/>
                        </a:rPr>
                        <a:t>obtenus.</a:t>
                      </a:r>
                      <a:endParaRPr lang="fr-FR" sz="1000" b="0" i="0" kern="1200" dirty="0" smtClean="0">
                        <a:solidFill>
                          <a:schemeClr val="tx1">
                            <a:lumMod val="50000"/>
                            <a:lumOff val="50000"/>
                          </a:schemeClr>
                        </a:solidFill>
                        <a:latin typeface="Arial" charset="0"/>
                        <a:ea typeface="Arial" charset="0"/>
                        <a:cs typeface="Arial"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1136827">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smtClean="0">
                          <a:solidFill>
                            <a:schemeClr val="tx1">
                              <a:lumMod val="50000"/>
                              <a:lumOff val="50000"/>
                            </a:schemeClr>
                          </a:solidFill>
                          <a:latin typeface="Arial"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719170">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TITE DU POSTE</a:t>
                      </a: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Société, Paris</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000" b="0" i="0" kern="1200" dirty="0" smtClean="0">
                          <a:solidFill>
                            <a:schemeClr val="tx1">
                              <a:lumMod val="50000"/>
                              <a:lumOff val="50000"/>
                            </a:schemeClr>
                          </a:solidFill>
                          <a:latin typeface="Arial" charset="0"/>
                          <a:ea typeface="Arial" charset="0"/>
                          <a:cs typeface="Arial"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09" name="TextBox 108"/>
          <p:cNvSpPr txBox="1"/>
          <p:nvPr/>
        </p:nvSpPr>
        <p:spPr>
          <a:xfrm>
            <a:off x="2760131" y="7849209"/>
            <a:ext cx="3149601" cy="307777"/>
          </a:xfrm>
          <a:prstGeom prst="rect">
            <a:avLst/>
          </a:prstGeom>
          <a:noFill/>
        </p:spPr>
        <p:txBody>
          <a:bodyPr wrap="square" rtlCol="0">
            <a:spAutoFit/>
          </a:bodyPr>
          <a:lstStyle/>
          <a:p>
            <a:r>
              <a:rPr lang="en-US" sz="1400" b="1" spc="100" dirty="0" smtClean="0">
                <a:latin typeface="Arial" charset="0"/>
                <a:ea typeface="Arial" charset="0"/>
                <a:cs typeface="Arial" charset="0"/>
              </a:rPr>
              <a:t>FORMATION</a:t>
            </a:r>
            <a:endParaRPr lang="en-US" sz="1400" b="1" spc="100" dirty="0">
              <a:latin typeface="Arial" charset="0"/>
              <a:ea typeface="Arial" charset="0"/>
              <a:cs typeface="Arial" charset="0"/>
            </a:endParaRPr>
          </a:p>
        </p:txBody>
      </p:sp>
      <p:graphicFrame>
        <p:nvGraphicFramePr>
          <p:cNvPr id="110" name="Tableau 13"/>
          <p:cNvGraphicFramePr>
            <a:graphicFrameLocks noGrp="1"/>
          </p:cNvGraphicFramePr>
          <p:nvPr>
            <p:extLst>
              <p:ext uri="{D42A27DB-BD31-4B8C-83A1-F6EECF244321}">
                <p14:modId xmlns:p14="http://schemas.microsoft.com/office/powerpoint/2010/main" val="1176855888"/>
              </p:ext>
            </p:extLst>
          </p:nvPr>
        </p:nvGraphicFramePr>
        <p:xfrm>
          <a:off x="2768599" y="8226765"/>
          <a:ext cx="4309535" cy="2361786"/>
        </p:xfrm>
        <a:graphic>
          <a:graphicData uri="http://schemas.openxmlformats.org/drawingml/2006/table">
            <a:tbl>
              <a:tblPr firstRow="1" bandRow="1">
                <a:tableStyleId>{5940675A-B579-460E-94D1-54222C63F5DA}</a:tableStyleId>
              </a:tblPr>
              <a:tblGrid>
                <a:gridCol w="618068"/>
                <a:gridCol w="3691467"/>
              </a:tblGrid>
              <a:tr h="0">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UNIVERSITE - ECOLE</a:t>
                      </a: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lang="fr-FR" sz="1000" b="0" i="0" kern="1200" dirty="0" smtClean="0">
                          <a:solidFill>
                            <a:schemeClr val="tx1">
                              <a:lumMod val="50000"/>
                              <a:lumOff val="50000"/>
                            </a:schemeClr>
                          </a:solidFill>
                          <a:latin typeface="Arial" charset="0"/>
                          <a:ea typeface="Arial" charset="0"/>
                          <a:cs typeface="Arial"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256368">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UNIVERSITE - ECOLE</a:t>
                      </a: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lang="fr-FR" sz="1000" b="0" i="0" kern="1200" dirty="0" smtClean="0">
                          <a:solidFill>
                            <a:schemeClr val="tx1">
                              <a:lumMod val="50000"/>
                              <a:lumOff val="50000"/>
                            </a:schemeClr>
                          </a:solidFill>
                          <a:latin typeface="Arial" charset="0"/>
                          <a:ea typeface="Arial" charset="0"/>
                          <a:cs typeface="Arial"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r h="256368">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smtClean="0">
                          <a:solidFill>
                            <a:schemeClr val="tx1"/>
                          </a:solidFill>
                          <a:latin typeface="Arial" charset="0"/>
                          <a:ea typeface="Arial" charset="0"/>
                          <a:cs typeface="Arial" charset="0"/>
                        </a:rPr>
                        <a:t>2010</a:t>
                      </a:r>
                      <a:r>
                        <a:rPr lang="fr-FR" sz="1100" b="1" i="0" baseline="0" dirty="0" smtClean="0">
                          <a:solidFill>
                            <a:schemeClr val="tx1"/>
                          </a:solidFill>
                          <a:latin typeface="Arial" charset="0"/>
                          <a:ea typeface="Arial" charset="0"/>
                          <a:cs typeface="Arial" charset="0"/>
                        </a:rPr>
                        <a:t> </a:t>
                      </a:r>
                      <a:r>
                        <a:rPr lang="fr-FR" sz="1100" b="1" i="0" dirty="0" smtClean="0">
                          <a:solidFill>
                            <a:schemeClr val="tx1"/>
                          </a:solidFill>
                          <a:latin typeface="Arial" charset="0"/>
                          <a:ea typeface="Arial" charset="0"/>
                          <a:cs typeface="Arial" charset="0"/>
                        </a:rPr>
                        <a:t>2013</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buClr>
                          <a:srgbClr val="00B050"/>
                        </a:buClr>
                        <a:buSzPct val="100000"/>
                        <a:buFont typeface="Courier New" charset="0"/>
                        <a:buNone/>
                        <a:tabLst/>
                      </a:pPr>
                      <a:r>
                        <a:rPr lang="fr-FR" sz="1050" b="1" i="0" dirty="0" smtClean="0">
                          <a:solidFill>
                            <a:srgbClr val="C54B55"/>
                          </a:solidFill>
                          <a:latin typeface="Arial" charset="0"/>
                          <a:ea typeface="Arial" charset="0"/>
                          <a:cs typeface="Arial" charset="0"/>
                        </a:rPr>
                        <a:t>UNIVERSITE - ECOLE</a:t>
                      </a:r>
                    </a:p>
                    <a:p>
                      <a:pPr marL="0" indent="0">
                        <a:lnSpc>
                          <a:spcPct val="100000"/>
                        </a:lnSpc>
                        <a:spcAft>
                          <a:spcPts val="600"/>
                        </a:spcAft>
                        <a:buClr>
                          <a:srgbClr val="00B050"/>
                        </a:buClr>
                        <a:buSzPct val="100000"/>
                        <a:buFont typeface="Courier New" charset="0"/>
                        <a:buNone/>
                        <a:tabLst/>
                      </a:pPr>
                      <a:r>
                        <a:rPr lang="fr-FR" sz="1050" b="1" i="0" baseline="0" dirty="0" smtClean="0">
                          <a:solidFill>
                            <a:schemeClr val="tx1"/>
                          </a:solidFill>
                          <a:latin typeface="Arial" charset="0"/>
                          <a:ea typeface="Arial" charset="0"/>
                          <a:cs typeface="Arial"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lang="fr-FR" sz="1000" b="0" i="0" kern="1200" dirty="0" smtClean="0">
                          <a:solidFill>
                            <a:schemeClr val="tx1">
                              <a:lumMod val="50000"/>
                              <a:lumOff val="50000"/>
                            </a:schemeClr>
                          </a:solidFill>
                          <a:latin typeface="Arial" charset="0"/>
                          <a:ea typeface="Arial" charset="0"/>
                          <a:cs typeface="Arial"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Rectangle 20"/>
          <p:cNvSpPr/>
          <p:nvPr/>
        </p:nvSpPr>
        <p:spPr>
          <a:xfrm>
            <a:off x="364065" y="2973602"/>
            <a:ext cx="990602"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Rectangle 22"/>
          <p:cNvSpPr/>
          <p:nvPr/>
        </p:nvSpPr>
        <p:spPr>
          <a:xfrm>
            <a:off x="364065" y="5629723"/>
            <a:ext cx="555945"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Rectangle 26"/>
          <p:cNvSpPr/>
          <p:nvPr/>
        </p:nvSpPr>
        <p:spPr>
          <a:xfrm>
            <a:off x="4065587" y="1454350"/>
            <a:ext cx="1922579" cy="300082"/>
          </a:xfrm>
          <a:prstGeom prst="rect">
            <a:avLst/>
          </a:prstGeom>
          <a:noFill/>
        </p:spPr>
        <p:txBody>
          <a:bodyPr wrap="none" lIns="91440" tIns="45720" rIns="91440" bIns="45720">
            <a:spAutoFit/>
          </a:bodyPr>
          <a:lstStyle/>
          <a:p>
            <a:pPr algn="ctr"/>
            <a:r>
              <a:rPr lang="en-US" sz="1350" b="1" cap="none" spc="0" dirty="0" smtClean="0">
                <a:ln w="10160">
                  <a:solidFill>
                    <a:srgbClr val="C54B55"/>
                  </a:solidFill>
                  <a:prstDash val="solid"/>
                </a:ln>
                <a:solidFill>
                  <a:schemeClr val="bg1"/>
                </a:solidFill>
                <a:latin typeface="Arial Black" charset="0"/>
                <a:ea typeface="Arial Black" charset="0"/>
                <a:cs typeface="Arial Black" charset="0"/>
              </a:rPr>
              <a:t>A PROPOS DE MOI</a:t>
            </a:r>
            <a:endParaRPr lang="en-US" sz="1350" b="1" cap="none" spc="0" dirty="0">
              <a:ln w="10160">
                <a:solidFill>
                  <a:srgbClr val="C54B55"/>
                </a:solidFill>
                <a:prstDash val="solid"/>
              </a:ln>
              <a:solidFill>
                <a:schemeClr val="bg1"/>
              </a:solidFill>
              <a:latin typeface="Arial Black" charset="0"/>
              <a:ea typeface="Arial Black" charset="0"/>
              <a:cs typeface="Arial Black" charset="0"/>
            </a:endParaRPr>
          </a:p>
        </p:txBody>
      </p:sp>
      <p:sp>
        <p:nvSpPr>
          <p:cNvPr id="28" name="TextBox 106"/>
          <p:cNvSpPr txBox="1"/>
          <p:nvPr/>
        </p:nvSpPr>
        <p:spPr>
          <a:xfrm>
            <a:off x="1453411" y="2838081"/>
            <a:ext cx="1137388" cy="276999"/>
          </a:xfrm>
          <a:prstGeom prst="rect">
            <a:avLst/>
          </a:prstGeom>
          <a:noFill/>
        </p:spPr>
        <p:txBody>
          <a:bodyPr wrap="square" rtlCol="0">
            <a:spAutoFit/>
          </a:bodyPr>
          <a:lstStyle/>
          <a:p>
            <a:r>
              <a:rPr lang="en-US" sz="1200" b="1" spc="100" dirty="0" smtClean="0">
                <a:latin typeface="Arial" charset="0"/>
                <a:ea typeface="Arial" charset="0"/>
                <a:cs typeface="Arial" charset="0"/>
              </a:rPr>
              <a:t>CONTACT</a:t>
            </a:r>
            <a:endParaRPr lang="en-US" sz="1200" b="1" spc="100" dirty="0">
              <a:latin typeface="Arial" charset="0"/>
              <a:ea typeface="Arial" charset="0"/>
              <a:cs typeface="Arial" charset="0"/>
            </a:endParaRPr>
          </a:p>
        </p:txBody>
      </p:sp>
      <p:sp>
        <p:nvSpPr>
          <p:cNvPr id="29" name="TextBox 106"/>
          <p:cNvSpPr txBox="1"/>
          <p:nvPr/>
        </p:nvSpPr>
        <p:spPr>
          <a:xfrm>
            <a:off x="1475530" y="3987786"/>
            <a:ext cx="1137388" cy="276999"/>
          </a:xfrm>
          <a:prstGeom prst="rect">
            <a:avLst/>
          </a:prstGeom>
          <a:noFill/>
        </p:spPr>
        <p:txBody>
          <a:bodyPr wrap="square" rtlCol="0">
            <a:spAutoFit/>
          </a:bodyPr>
          <a:lstStyle/>
          <a:p>
            <a:r>
              <a:rPr lang="en-US" sz="1200" b="1" spc="100" dirty="0" smtClean="0">
                <a:latin typeface="Arial" charset="0"/>
                <a:ea typeface="Arial" charset="0"/>
                <a:cs typeface="Arial" charset="0"/>
              </a:rPr>
              <a:t>HOBBIES</a:t>
            </a:r>
            <a:endParaRPr lang="en-US" sz="1200" b="1" spc="100" dirty="0">
              <a:latin typeface="Arial" charset="0"/>
              <a:ea typeface="Arial" charset="0"/>
              <a:cs typeface="Arial" charset="0"/>
            </a:endParaRPr>
          </a:p>
        </p:txBody>
      </p:sp>
      <p:sp>
        <p:nvSpPr>
          <p:cNvPr id="30" name="TextBox 106"/>
          <p:cNvSpPr txBox="1"/>
          <p:nvPr/>
        </p:nvSpPr>
        <p:spPr>
          <a:xfrm>
            <a:off x="964247" y="5506937"/>
            <a:ext cx="1621365" cy="276999"/>
          </a:xfrm>
          <a:prstGeom prst="rect">
            <a:avLst/>
          </a:prstGeom>
          <a:noFill/>
        </p:spPr>
        <p:txBody>
          <a:bodyPr wrap="square" rtlCol="0">
            <a:spAutoFit/>
          </a:bodyPr>
          <a:lstStyle/>
          <a:p>
            <a:r>
              <a:rPr lang="en-US" sz="1200" b="1" spc="100" smtClean="0">
                <a:latin typeface="Arial" charset="0"/>
                <a:ea typeface="Arial" charset="0"/>
                <a:cs typeface="Arial" charset="0"/>
              </a:rPr>
              <a:t>COMPETENCES</a:t>
            </a:r>
            <a:endParaRPr lang="en-US" sz="1200" b="1" spc="100" dirty="0">
              <a:latin typeface="Arial" charset="0"/>
              <a:ea typeface="Arial" charset="0"/>
              <a:cs typeface="Arial" charset="0"/>
            </a:endParaRPr>
          </a:p>
        </p:txBody>
      </p:sp>
      <p:sp>
        <p:nvSpPr>
          <p:cNvPr id="31" name="Rectangle 30"/>
          <p:cNvSpPr/>
          <p:nvPr/>
        </p:nvSpPr>
        <p:spPr>
          <a:xfrm flipV="1">
            <a:off x="348542" y="4109124"/>
            <a:ext cx="1126988" cy="45719"/>
          </a:xfrm>
          <a:prstGeom prst="rect">
            <a:avLst/>
          </a:prstGeom>
          <a:solidFill>
            <a:srgbClr val="C54B55"/>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5693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833</TotalTime>
  <Words>364</Words>
  <Application>Microsoft Macintosh PowerPoint</Application>
  <PresentationFormat>Personnalisé</PresentationFormat>
  <Paragraphs>52</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 Black</vt:lpstr>
      <vt:lpstr>Calibri</vt:lpstr>
      <vt:lpstr>Courier New</vt:lpstr>
      <vt:lpstr>Arial</vt:lpstr>
      <vt:lpstr>Thème Office</vt:lpstr>
      <vt:lpstr>Présentation PowerPoint</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95</cp:revision>
  <dcterms:created xsi:type="dcterms:W3CDTF">2014-12-03T08:33:54Z</dcterms:created>
  <dcterms:modified xsi:type="dcterms:W3CDTF">2016-07-29T13:01:59Z</dcterms:modified>
</cp:coreProperties>
</file>