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2"/>
  </p:normalViewPr>
  <p:slideViewPr>
    <p:cSldViewPr snapToGrid="0" snapToObjects="1">
      <p:cViewPr>
        <p:scale>
          <a:sx n="65" d="100"/>
          <a:sy n="65" d="100"/>
        </p:scale>
        <p:origin x="2696" y="-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8C02-00BC-364A-B61A-FF96CDB3F9CD}" type="datetimeFigureOut">
              <a:rPr lang="fr-FR" smtClean="0"/>
              <a:t>13/06/2017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9C7A-122E-354E-900D-B2D813CB3DD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6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0"/>
            <a:ext cx="7559675" cy="16280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-1" y="9063735"/>
            <a:ext cx="7559675" cy="16280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25548" y="0"/>
            <a:ext cx="1944287" cy="162807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Parallélogramme 15"/>
          <p:cNvSpPr/>
          <p:nvPr/>
        </p:nvSpPr>
        <p:spPr>
          <a:xfrm>
            <a:off x="5269995" y="0"/>
            <a:ext cx="709151" cy="162807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/>
          <a:srcRect l="12926" t="1374" r="20880"/>
          <a:stretch/>
        </p:blipFill>
        <p:spPr>
          <a:xfrm>
            <a:off x="6130975" y="208590"/>
            <a:ext cx="1210476" cy="1210898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0" y="1628078"/>
            <a:ext cx="7559673" cy="7435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Parallélogramme 18"/>
          <p:cNvSpPr/>
          <p:nvPr/>
        </p:nvSpPr>
        <p:spPr>
          <a:xfrm>
            <a:off x="4147421" y="1628077"/>
            <a:ext cx="3412248" cy="743565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4342761" y="4531490"/>
            <a:ext cx="974035" cy="4532244"/>
          </a:xfrm>
          <a:prstGeom prst="line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4768830" y="5744817"/>
            <a:ext cx="743306" cy="3318917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5235840" y="5049078"/>
            <a:ext cx="928409" cy="4014656"/>
          </a:xfrm>
          <a:prstGeom prst="line">
            <a:avLst/>
          </a:prstGeom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5745671" y="3816626"/>
            <a:ext cx="1152086" cy="524710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17065411">
            <a:off x="4991395" y="3668664"/>
            <a:ext cx="103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/>
              <a:t>Curiosité</a:t>
            </a:r>
            <a:endParaRPr lang="fr-FR" b="1"/>
          </a:p>
        </p:txBody>
      </p:sp>
      <p:sp>
        <p:nvSpPr>
          <p:cNvPr id="30" name="ZoneTexte 29"/>
          <p:cNvSpPr txBox="1"/>
          <p:nvPr/>
        </p:nvSpPr>
        <p:spPr>
          <a:xfrm rot="17065411">
            <a:off x="5184292" y="4917942"/>
            <a:ext cx="103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smtClean="0"/>
              <a:t>Curiosité</a:t>
            </a:r>
            <a:endParaRPr lang="fr-FR" b="1"/>
          </a:p>
        </p:txBody>
      </p:sp>
      <p:sp>
        <p:nvSpPr>
          <p:cNvPr id="31" name="ZoneTexte 30"/>
          <p:cNvSpPr txBox="1"/>
          <p:nvPr/>
        </p:nvSpPr>
        <p:spPr>
          <a:xfrm rot="17065411">
            <a:off x="5699793" y="4089738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Leader </a:t>
            </a:r>
            <a:r>
              <a:rPr lang="fr-FR" b="1" dirty="0" err="1" smtClean="0"/>
              <a:t>Ship</a:t>
            </a:r>
            <a:endParaRPr lang="fr-FR" b="1" dirty="0"/>
          </a:p>
        </p:txBody>
      </p:sp>
      <p:sp>
        <p:nvSpPr>
          <p:cNvPr id="32" name="ZoneTexte 31"/>
          <p:cNvSpPr txBox="1"/>
          <p:nvPr/>
        </p:nvSpPr>
        <p:spPr>
          <a:xfrm rot="17065411">
            <a:off x="6483452" y="2950806"/>
            <a:ext cx="110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Créativité</a:t>
            </a:r>
            <a:endParaRPr lang="fr-FR" b="1" dirty="0"/>
          </a:p>
        </p:txBody>
      </p:sp>
      <p:sp>
        <p:nvSpPr>
          <p:cNvPr id="34" name="Rectangle 33"/>
          <p:cNvSpPr/>
          <p:nvPr/>
        </p:nvSpPr>
        <p:spPr>
          <a:xfrm>
            <a:off x="3813155" y="9063735"/>
            <a:ext cx="3756680" cy="162807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>
            <a:off x="3425259" y="9063735"/>
            <a:ext cx="709151" cy="1628078"/>
          </a:xfrm>
          <a:prstGeom prst="parallelogram">
            <a:avLst>
              <a:gd name="adj" fmla="val 4569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45440" y="208590"/>
            <a:ext cx="30421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Vincent </a:t>
            </a:r>
            <a:r>
              <a:rPr lang="fr-FR" sz="4000" b="1" dirty="0" smtClean="0">
                <a:solidFill>
                  <a:schemeClr val="bg1"/>
                </a:solidFill>
              </a:rPr>
              <a:t>VEGA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44534" y="2176605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Entreprise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Titre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du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Poste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2016-2017</a:t>
            </a:r>
            <a:endParaRPr lang="en-US" sz="1600" b="1" dirty="0">
              <a:solidFill>
                <a:srgbClr val="00B0F0"/>
              </a:solidFill>
              <a:cs typeface="Arial"/>
            </a:endParaRPr>
          </a:p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Décrivez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45440" y="3247355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Entreprise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Titre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du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Poste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2016-2017</a:t>
            </a:r>
            <a:endParaRPr lang="en-US" sz="1600" b="1" dirty="0">
              <a:solidFill>
                <a:srgbClr val="00B0F0"/>
              </a:solidFill>
              <a:cs typeface="Arial"/>
            </a:endParaRPr>
          </a:p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Décrivez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145440" y="1721408"/>
            <a:ext cx="177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EXPERIENCE PRO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0" name="Connecteur droit 49"/>
          <p:cNvCxnSpPr/>
          <p:nvPr/>
        </p:nvCxnSpPr>
        <p:spPr>
          <a:xfrm>
            <a:off x="1919837" y="1906074"/>
            <a:ext cx="370473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44534" y="4435536"/>
            <a:ext cx="46233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Entreprise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-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Titre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</a:t>
            </a:r>
            <a:r>
              <a:rPr 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du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Poste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2016-2017</a:t>
            </a:r>
            <a:endParaRPr lang="en-US" sz="1600" b="1" dirty="0">
              <a:solidFill>
                <a:srgbClr val="00B0F0"/>
              </a:solidFill>
              <a:cs typeface="Arial"/>
            </a:endParaRPr>
          </a:p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Décrivez </a:t>
            </a:r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ici les fonctions que vous avez occupé pour ce poste. Décrivez également vos missions et les résultats que vous avez obtenu. N’hésitez pas à les quantifier.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5927" y="6209885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de la Formation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Décrivez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les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spécialités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de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cette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formation :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vos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diplômes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, les options de la formation,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etc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…</a:t>
            </a:r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44534" y="5761255"/>
            <a:ext cx="177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EXPERIENCE PRO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1918931" y="5945921"/>
            <a:ext cx="2848993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50329" y="7120030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de la Formation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Décrivez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les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spécialités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de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cette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formation :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vos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diplômes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, les options de la formation,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etc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…</a:t>
            </a:r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23829" y="9464876"/>
            <a:ext cx="11648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</a:rPr>
              <a:t>mail@mail.com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546221" y="9767177"/>
            <a:ext cx="11200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01.02.03.04.05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548081" y="10031889"/>
            <a:ext cx="1120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06.01.02.03.04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536857" y="10312187"/>
            <a:ext cx="2223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15 rue de la réussite 75012 Paris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173174" y="9546419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172233" y="9837254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73171" y="10108682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185979" y="10380110"/>
            <a:ext cx="156116" cy="13684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144533" y="9072938"/>
            <a:ext cx="1069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CONTACT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1214313" y="9291301"/>
            <a:ext cx="248362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6244574" y="9291301"/>
            <a:ext cx="13078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4155091" y="9095421"/>
            <a:ext cx="2089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COMPETENCES CLES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80868" y="7998587"/>
            <a:ext cx="41763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Nom de la Formation - </a:t>
            </a:r>
            <a:r>
              <a:rPr lang="en-US" sz="1600" b="1" dirty="0" smtClean="0">
                <a:solidFill>
                  <a:srgbClr val="00B0F0"/>
                </a:solidFill>
                <a:cs typeface="Arial"/>
              </a:rPr>
              <a:t>2000 </a:t>
            </a:r>
            <a:r>
              <a:rPr lang="en-US" sz="1600" b="1" dirty="0">
                <a:solidFill>
                  <a:srgbClr val="00B0F0"/>
                </a:solidFill>
                <a:cs typeface="Arial"/>
              </a:rPr>
              <a:t>– 2003</a:t>
            </a:r>
            <a:endParaRPr lang="fr-FR" sz="1600" b="1" dirty="0">
              <a:solidFill>
                <a:srgbClr val="00B0F0"/>
              </a:solidFill>
              <a:cs typeface="Arial"/>
            </a:endParaRPr>
          </a:p>
          <a:p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Décrivez</a:t>
            </a:r>
            <a:r>
              <a:rPr lang="en-GB" sz="1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les </a:t>
            </a:r>
            <a:r>
              <a:rPr lang="en-GB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spécialités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de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cette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formation :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vos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diplômes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, les options de la formation, </a:t>
            </a:r>
            <a:r>
              <a:rPr lang="en-GB" sz="1400" baseline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etc</a:t>
            </a:r>
            <a:r>
              <a:rPr lang="en-GB" sz="14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Cambria"/>
                <a:cs typeface="Arial"/>
              </a:rPr>
              <a:t>…</a:t>
            </a:r>
            <a:endParaRPr lang="en-GB" sz="14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ea typeface="Cambria"/>
              <a:cs typeface="Arial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134410" y="9505567"/>
            <a:ext cx="16266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</a:rPr>
              <a:t>Windows </a:t>
            </a:r>
            <a:r>
              <a:rPr lang="fr-FR" sz="1600" dirty="0" err="1" smtClean="0">
                <a:solidFill>
                  <a:schemeClr val="bg1"/>
                </a:solidFill>
              </a:rPr>
              <a:t>Xp</a:t>
            </a:r>
            <a:r>
              <a:rPr lang="fr-FR" sz="1600" dirty="0" smtClean="0">
                <a:solidFill>
                  <a:schemeClr val="bg1"/>
                </a:solidFill>
              </a:rPr>
              <a:t> </a:t>
            </a:r>
            <a:r>
              <a:rPr lang="mr-IN" sz="1600" dirty="0" smtClean="0">
                <a:solidFill>
                  <a:schemeClr val="bg1"/>
                </a:solidFill>
              </a:rPr>
              <a:t>–</a:t>
            </a:r>
            <a:r>
              <a:rPr lang="fr-FR" sz="1600" dirty="0" smtClean="0">
                <a:solidFill>
                  <a:schemeClr val="bg1"/>
                </a:solidFill>
              </a:rPr>
              <a:t> 10</a:t>
            </a:r>
          </a:p>
          <a:p>
            <a:r>
              <a:rPr lang="fr-FR" sz="1600" dirty="0" err="1" smtClean="0">
                <a:solidFill>
                  <a:schemeClr val="bg1"/>
                </a:solidFill>
              </a:rPr>
              <a:t>MacOS</a:t>
            </a:r>
            <a:endParaRPr lang="fr-F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PHP MYSQL</a:t>
            </a:r>
          </a:p>
          <a:p>
            <a:r>
              <a:rPr lang="fr-FR" sz="1600" dirty="0" smtClean="0">
                <a:solidFill>
                  <a:schemeClr val="bg1"/>
                </a:solidFill>
              </a:rPr>
              <a:t>Ruby On Rail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92428" y="9621345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090888" y="9847295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6092428" y="10084643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6090888" y="10321991"/>
            <a:ext cx="1346334" cy="153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6082267" y="9618377"/>
            <a:ext cx="1059197" cy="1556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6090887" y="9847295"/>
            <a:ext cx="1250564" cy="1539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6090887" y="10091752"/>
            <a:ext cx="978869" cy="153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6083270" y="10320932"/>
            <a:ext cx="1197707" cy="153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180868" y="954728"/>
            <a:ext cx="3750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Titre du poste recherché</a:t>
            </a:r>
            <a:endParaRPr lang="fr-FR" sz="2800" b="1" dirty="0">
              <a:solidFill>
                <a:schemeClr val="bg1"/>
              </a:solidFill>
            </a:endParaRPr>
          </a:p>
        </p:txBody>
      </p:sp>
      <p:cxnSp>
        <p:nvCxnSpPr>
          <p:cNvPr id="82" name="Connecteur droit 81"/>
          <p:cNvCxnSpPr/>
          <p:nvPr/>
        </p:nvCxnSpPr>
        <p:spPr>
          <a:xfrm>
            <a:off x="0" y="916476"/>
            <a:ext cx="539273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230</Words>
  <Application>Microsoft Macintosh PowerPoint</Application>
  <PresentationFormat>Personnalisé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Cambria</vt:lpstr>
      <vt:lpstr>Mangal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22</cp:revision>
  <dcterms:created xsi:type="dcterms:W3CDTF">2017-06-09T13:45:02Z</dcterms:created>
  <dcterms:modified xsi:type="dcterms:W3CDTF">2017-06-13T11:34:03Z</dcterms:modified>
</cp:coreProperties>
</file>